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62" r:id="rId2"/>
    <p:sldId id="259" r:id="rId3"/>
    <p:sldId id="310" r:id="rId4"/>
    <p:sldId id="308" r:id="rId5"/>
    <p:sldId id="311" r:id="rId6"/>
    <p:sldId id="293" r:id="rId7"/>
    <p:sldId id="309" r:id="rId8"/>
    <p:sldId id="312" r:id="rId9"/>
    <p:sldId id="268" r:id="rId10"/>
    <p:sldId id="294" r:id="rId11"/>
    <p:sldId id="280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unito" pitchFamily="2" charset="77"/>
      <p:regular r:id="rId18"/>
      <p:bold r:id="rId19"/>
      <p:italic r:id="rId20"/>
      <p:boldItalic r:id="rId21"/>
    </p:embeddedFont>
    <p:embeddedFont>
      <p:font typeface="Walter Turncoat" panose="02000000000000000000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Five star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17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Liril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36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frooti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3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pepsi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79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maggi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8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Cadbury dairy milk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94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airtel</a:t>
            </a:r>
          </a:p>
        </p:txBody>
      </p:sp>
    </p:spTree>
    <p:extLst>
      <p:ext uri="{BB962C8B-B14F-4D97-AF65-F5344CB8AC3E}">
        <p14:creationId xmlns:p14="http://schemas.microsoft.com/office/powerpoint/2010/main" val="399796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ujala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7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complan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329788" y="4081200"/>
            <a:ext cx="8484419" cy="1041759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1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>
            <a:spLocks noGrp="1"/>
          </p:cNvSpPr>
          <p:nvPr>
            <p:ph type="ctrTitle" idx="4294967295"/>
          </p:nvPr>
        </p:nvSpPr>
        <p:spPr>
          <a:xfrm>
            <a:off x="1958076" y="2233565"/>
            <a:ext cx="50631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Nostalgia</a:t>
            </a:r>
            <a:endParaRPr sz="6000" dirty="0"/>
          </a:p>
        </p:txBody>
      </p:sp>
      <p:sp>
        <p:nvSpPr>
          <p:cNvPr id="264" name="Google Shape;264;p19"/>
          <p:cNvSpPr/>
          <p:nvPr/>
        </p:nvSpPr>
        <p:spPr>
          <a:xfrm>
            <a:off x="4572730" y="596117"/>
            <a:ext cx="1270110" cy="128702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5" name="Google Shape;265;p19"/>
          <p:cNvSpPr/>
          <p:nvPr/>
        </p:nvSpPr>
        <p:spPr>
          <a:xfrm rot="1473044">
            <a:off x="3417912" y="1238722"/>
            <a:ext cx="742605" cy="7233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4327079" y="473125"/>
            <a:ext cx="325095" cy="315909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7" name="Google Shape;267;p19"/>
          <p:cNvSpPr/>
          <p:nvPr/>
        </p:nvSpPr>
        <p:spPr>
          <a:xfrm rot="2486868">
            <a:off x="4118016" y="1906598"/>
            <a:ext cx="231308" cy="22477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309EB9-E496-F944-AE4A-81E0DBFB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/>
              <a:t>Popular fictional characters ‘Ramesh’ &amp; ‘Suresh’ lose all focus after eating what?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444B0-5892-764F-842C-A81410FD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08" y="1526650"/>
            <a:ext cx="4255192" cy="31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8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61B14-C2AD-F54D-AA32-C7DE02DCA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824" y="587809"/>
            <a:ext cx="6350700" cy="315600"/>
          </a:xfrm>
        </p:spPr>
        <p:txBody>
          <a:bodyPr/>
          <a:lstStyle/>
          <a:p>
            <a:pPr marL="228600" indent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IN" b="1" dirty="0">
                <a:solidFill>
                  <a:schemeClr val="dk1"/>
                </a:solidFill>
                <a:latin typeface="Walter Turncoat"/>
                <a:sym typeface="Walter Turncoat"/>
              </a:rPr>
              <a:t>Identify this iconic soap commercial</a:t>
            </a:r>
            <a:endParaRPr lang="en-US" b="1" dirty="0">
              <a:solidFill>
                <a:schemeClr val="dk1"/>
              </a:solidFill>
              <a:latin typeface="Walter Turncoat"/>
              <a:sym typeface="Walter Turnco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2B4AE-EE71-9A49-A41E-4EDF9E32C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" y="1058131"/>
            <a:ext cx="5888532" cy="32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A583AF-DC4C-D941-840D-31B26801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/>
              <a:t>We saw these three teenagers transform into three drooling toddlers for which drink?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A9C93-3537-694A-8100-2823C812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5" y="1254506"/>
            <a:ext cx="3340674" cy="1866697"/>
          </a:xfrm>
          <a:prstGeom prst="rect">
            <a:avLst/>
          </a:prstGeom>
        </p:spPr>
      </p:pic>
      <p:pic>
        <p:nvPicPr>
          <p:cNvPr id="4" name="Picture 3" descr="A group of children sitting on the grass&#10;&#10;Description automatically generated with low confidence">
            <a:extLst>
              <a:ext uri="{FF2B5EF4-FFF2-40B4-BE49-F238E27FC236}">
                <a16:creationId xmlns:a16="http://schemas.microsoft.com/office/drawing/2014/main" id="{27F2915D-012F-2C44-9881-C68E05C94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132" y="2729654"/>
            <a:ext cx="3367855" cy="17677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E4CB-DC63-0742-93A7-2B6C765A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Identify this ad and sing the full jingle to get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96DBB-0AA4-804C-84E5-8CE39C9001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 descr="A group of people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3119804A-91D7-0841-A9AE-986B31C30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0" b="14666"/>
          <a:stretch/>
        </p:blipFill>
        <p:spPr>
          <a:xfrm>
            <a:off x="806027" y="1154218"/>
            <a:ext cx="5140058" cy="28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4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309EB9-E496-F944-AE4A-81E0DBFB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/>
              <a:t>IDENTIFY THE BRAND USING THE FAMOUS AD JINGLE</a:t>
            </a: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r>
              <a:rPr lang="en-IN" b="1" dirty="0"/>
              <a:t>“</a:t>
            </a:r>
            <a:r>
              <a:rPr lang="en-IN" b="1" dirty="0" err="1"/>
              <a:t>Oye</a:t>
            </a:r>
            <a:r>
              <a:rPr lang="en-IN" b="1" dirty="0"/>
              <a:t> Bubbly, </a:t>
            </a:r>
            <a:r>
              <a:rPr lang="en-IN" b="1" dirty="0" err="1"/>
              <a:t>oye</a:t>
            </a:r>
            <a:r>
              <a:rPr lang="en-IN" b="1" dirty="0"/>
              <a:t> </a:t>
            </a:r>
            <a:r>
              <a:rPr lang="en-IN" b="1" dirty="0" err="1"/>
              <a:t>oye</a:t>
            </a:r>
            <a:r>
              <a:rPr lang="en-IN" b="1" dirty="0"/>
              <a:t> Bubbly, be my lover Bubbly”</a:t>
            </a:r>
            <a:br>
              <a:rPr lang="en-IN" b="1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840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C2C7-3C13-184B-82EE-B74A3741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Deepti Naval kills hunger in this ad for which product</a:t>
            </a:r>
          </a:p>
        </p:txBody>
      </p:sp>
      <p:pic>
        <p:nvPicPr>
          <p:cNvPr id="5" name="Picture 4" descr="A person with her hand on her chin&#10;&#10;Description automatically generated with low confidence">
            <a:extLst>
              <a:ext uri="{FF2B5EF4-FFF2-40B4-BE49-F238E27FC236}">
                <a16:creationId xmlns:a16="http://schemas.microsoft.com/office/drawing/2014/main" id="{BE72668A-4F89-B941-A3B9-3FDE4D8F8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" t="497" r="25" b="15427"/>
          <a:stretch/>
        </p:blipFill>
        <p:spPr>
          <a:xfrm>
            <a:off x="937904" y="1496907"/>
            <a:ext cx="485329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6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928A1E-DC46-ED4E-8E60-E833B245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/>
              <a:t>The commercial for which chocolate saw model </a:t>
            </a:r>
            <a:r>
              <a:rPr lang="en-IN" sz="1800" b="1" dirty="0" err="1"/>
              <a:t>Sophiya</a:t>
            </a:r>
            <a:r>
              <a:rPr lang="en-IN" sz="1800" b="1" dirty="0"/>
              <a:t> Haque shake a leg on the cricket field?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B066D-5F7D-C746-B432-AF8EF9A2E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68" y="1311965"/>
            <a:ext cx="4731624" cy="33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58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C108F-67DB-C248-BCCF-C860D9ECE3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39BF65-9599-5A4E-B61A-B8387F377D85}"/>
              </a:ext>
            </a:extLst>
          </p:cNvPr>
          <p:cNvSpPr/>
          <p:nvPr/>
        </p:nvSpPr>
        <p:spPr>
          <a:xfrm>
            <a:off x="1812897" y="2263973"/>
            <a:ext cx="380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FFFF"/>
                </a:solidFill>
                <a:latin typeface="Walter Turncoat"/>
              </a:rPr>
              <a:t>“Har </a:t>
            </a:r>
            <a:r>
              <a:rPr lang="en-IN" sz="2400" b="1" dirty="0" err="1">
                <a:solidFill>
                  <a:srgbClr val="FFFFFF"/>
                </a:solidFill>
                <a:latin typeface="Walter Turncoat"/>
              </a:rPr>
              <a:t>ek</a:t>
            </a:r>
            <a:r>
              <a:rPr lang="en-IN" sz="2400" b="1" dirty="0">
                <a:solidFill>
                  <a:srgbClr val="FFFFFF"/>
                </a:solidFill>
                <a:latin typeface="Walter Turncoat"/>
              </a:rPr>
              <a:t> friend </a:t>
            </a:r>
            <a:r>
              <a:rPr lang="en-IN" sz="2400" b="1" dirty="0" err="1">
                <a:solidFill>
                  <a:srgbClr val="FFFFFF"/>
                </a:solidFill>
                <a:latin typeface="Walter Turncoat"/>
              </a:rPr>
              <a:t>zaroori</a:t>
            </a:r>
            <a:r>
              <a:rPr lang="en-IN" sz="2400" b="1" dirty="0">
                <a:solidFill>
                  <a:srgbClr val="FFFFFF"/>
                </a:solidFill>
                <a:latin typeface="Walter Turncoat"/>
              </a:rPr>
              <a:t> </a:t>
            </a:r>
            <a:r>
              <a:rPr lang="en-IN" sz="2400" b="1" dirty="0" err="1">
                <a:solidFill>
                  <a:srgbClr val="FFFFFF"/>
                </a:solidFill>
                <a:latin typeface="Walter Turncoat"/>
              </a:rPr>
              <a:t>hota</a:t>
            </a:r>
            <a:r>
              <a:rPr lang="en-IN" sz="2400" b="1" dirty="0">
                <a:solidFill>
                  <a:srgbClr val="FFFFFF"/>
                </a:solidFill>
                <a:latin typeface="Walter Turncoat"/>
              </a:rPr>
              <a:t> </a:t>
            </a:r>
            <a:r>
              <a:rPr lang="en-IN" sz="2400" b="1" dirty="0" err="1">
                <a:solidFill>
                  <a:srgbClr val="FFFFFF"/>
                </a:solidFill>
                <a:latin typeface="Walter Turncoat"/>
              </a:rPr>
              <a:t>hai</a:t>
            </a:r>
            <a:r>
              <a:rPr lang="en-IN" sz="2400" b="1" dirty="0">
                <a:solidFill>
                  <a:srgbClr val="FFFFFF"/>
                </a:solidFill>
                <a:latin typeface="Walter Turncoat"/>
              </a:rPr>
              <a:t>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76E832-2723-B749-B4FC-95B1ECE5B907}"/>
              </a:ext>
            </a:extLst>
          </p:cNvPr>
          <p:cNvSpPr/>
          <p:nvPr/>
        </p:nvSpPr>
        <p:spPr>
          <a:xfrm>
            <a:off x="1228477" y="79144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b="1" dirty="0">
                <a:solidFill>
                  <a:srgbClr val="FFFFFF"/>
                </a:solidFill>
                <a:latin typeface="Walter Turncoat"/>
                <a:sym typeface="Walter Turncoat"/>
              </a:rPr>
              <a:t>IDENTIFY THE BRAND USING THE FAMOUS AD JINGLE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156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507E-D99F-1D4F-B475-3BB122CF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Identify the AD and sing the jingle to get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078CF-8A10-CE46-81D0-FAECB805EC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6186A8FE-EA3D-2642-A998-B60C6B79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59" y="1841924"/>
            <a:ext cx="3447627" cy="2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659862-E17D-824D-A834-8A040925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/>
              <a:t>What were these mini versions of Ayesha </a:t>
            </a:r>
            <a:r>
              <a:rPr lang="en-IN" sz="1800" b="1" dirty="0" err="1"/>
              <a:t>Takia</a:t>
            </a:r>
            <a:r>
              <a:rPr lang="en-IN" sz="1800" b="1" dirty="0"/>
              <a:t> &amp; Shahid Kapoor harping on about?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4DB9DE-50CB-3C4A-A409-014A01CA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208" y="1175850"/>
            <a:ext cx="3506652" cy="35952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164</Words>
  <Application>Microsoft Macintosh PowerPoint</Application>
  <PresentationFormat>On-screen Show (16:9)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Walter Turncoat</vt:lpstr>
      <vt:lpstr>Nunito</vt:lpstr>
      <vt:lpstr>Calibri</vt:lpstr>
      <vt:lpstr>Arial</vt:lpstr>
      <vt:lpstr>Osric template</vt:lpstr>
      <vt:lpstr>Nostalgia</vt:lpstr>
      <vt:lpstr>We saw these three teenagers transform into three drooling toddlers for which drink?</vt:lpstr>
      <vt:lpstr>Identify this ad and sing the full jingle to get points</vt:lpstr>
      <vt:lpstr>IDENTIFY THE BRAND USING THE FAMOUS AD JINGLE   “Oye Bubbly, oye oye Bubbly, be my lover Bubbly” </vt:lpstr>
      <vt:lpstr>Deepti Naval kills hunger in this ad for which product</vt:lpstr>
      <vt:lpstr>The commercial for which chocolate saw model Sophiya Haque shake a leg on the cricket field?</vt:lpstr>
      <vt:lpstr>PowerPoint Presentation</vt:lpstr>
      <vt:lpstr>Identify the AD and sing the jingle to get points</vt:lpstr>
      <vt:lpstr>What were these mini versions of Ayesha Takia &amp; Shahid Kapoor harping on about?</vt:lpstr>
      <vt:lpstr>Popular fictional characters ‘Ramesh’ &amp; ‘Suresh’ lose all focus after eating what?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</dc:title>
  <dc:creator>Bhatnagar, Deeksha</dc:creator>
  <cp:lastModifiedBy>Gudipati, Sai Anudeep</cp:lastModifiedBy>
  <cp:revision>51</cp:revision>
  <dcterms:modified xsi:type="dcterms:W3CDTF">2021-08-06T12:33:11Z</dcterms:modified>
</cp:coreProperties>
</file>